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28346400" cy="43891200"/>
  <p:notesSz cx="7004050" cy="929005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8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7" autoAdjust="0"/>
    <p:restoredTop sz="94629" autoAdjust="0"/>
  </p:normalViewPr>
  <p:slideViewPr>
    <p:cSldViewPr>
      <p:cViewPr>
        <p:scale>
          <a:sx n="30" d="100"/>
          <a:sy n="30" d="100"/>
        </p:scale>
        <p:origin x="1566" y="24"/>
      </p:cViewPr>
      <p:guideLst>
        <p:guide orient="horz" pos="13824"/>
        <p:guide pos="8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48-E948-AA0A-3E48E471F8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48-E948-AA0A-3E48E471F8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48-E948-AA0A-3E48E471F8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398080"/>
        <c:axId val="97186944"/>
      </c:barChart>
      <c:catAx>
        <c:axId val="9039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7186944"/>
        <c:crosses val="autoZero"/>
        <c:auto val="1"/>
        <c:lblAlgn val="ctr"/>
        <c:lblOffset val="100"/>
        <c:noMultiLvlLbl val="0"/>
      </c:catAx>
      <c:valAx>
        <c:axId val="9718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398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7559000" y="0"/>
            <a:ext cx="787400" cy="4389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787400" cy="4389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8346400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8404800"/>
            <a:ext cx="28346400" cy="548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00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7BF195C9-8EEB-109D-889E-4A547A30FB5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27671" b="-2966"/>
          <a:stretch/>
        </p:blipFill>
        <p:spPr bwMode="auto">
          <a:xfrm>
            <a:off x="446995" y="671416"/>
            <a:ext cx="5778500" cy="212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>
            <a:extLst>
              <a:ext uri="{FF2B5EF4-FFF2-40B4-BE49-F238E27FC236}">
                <a16:creationId xmlns:a16="http://schemas.microsoft.com/office/drawing/2014/main" id="{E4DE093F-24ED-B05D-1843-9D7CCF7244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42" y="2771057"/>
            <a:ext cx="5065607" cy="138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ACEE8A-69CA-6A4E-522B-4CC131770C4E}"/>
              </a:ext>
            </a:extLst>
          </p:cNvPr>
          <p:cNvSpPr txBox="1"/>
          <p:nvPr userDrawn="1"/>
        </p:nvSpPr>
        <p:spPr>
          <a:xfrm>
            <a:off x="365626" y="978500"/>
            <a:ext cx="279807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6000" b="1" i="0" u="none" strike="noStrike" dirty="0">
                <a:solidFill>
                  <a:schemeClr val="bg1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การประชุมวิชาการระดับชาติ วิทยาศาสตร์ เทคโนโลยีและนวัตกรรม</a:t>
            </a:r>
            <a:r>
              <a:rPr lang="en-US" sz="6000" b="1" i="0" u="none" strike="noStrike" dirty="0">
                <a:solidFill>
                  <a:schemeClr val="bg1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6000" b="1" i="0" u="none" strike="noStrike" dirty="0">
                <a:solidFill>
                  <a:schemeClr val="bg1"/>
                </a:solidFill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ครั้งที่ 4</a:t>
            </a:r>
          </a:p>
        </p:txBody>
      </p:sp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7320" y="1757683"/>
            <a:ext cx="255117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10241283"/>
            <a:ext cx="255117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7320" y="40680643"/>
            <a:ext cx="661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85020" y="40680643"/>
            <a:ext cx="89763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14920" y="40680643"/>
            <a:ext cx="661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389120" rtl="0" eaLnBrk="1" latinLnBrk="0" hangingPunct="1"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438912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438912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438912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438912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943600" y="1821368"/>
            <a:ext cx="16611600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457200" rIns="182880" bIns="45720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0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0" y="4247913"/>
            <a:ext cx="28346400" cy="100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82880" rIns="182880" bIns="18288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400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Authors and Affiliations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47800" y="40050721"/>
            <a:ext cx="12344400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&lt;your name&gt;</a:t>
            </a:r>
          </a:p>
          <a:p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&lt;your organization&gt;</a:t>
            </a:r>
          </a:p>
          <a:p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Email:</a:t>
            </a:r>
          </a:p>
          <a:p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Website:</a:t>
            </a:r>
          </a:p>
          <a:p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Phone: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47800" y="38862002"/>
            <a:ext cx="22981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Contact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782800" y="40050719"/>
            <a:ext cx="12344400" cy="2548521"/>
          </a:xfrm>
          <a:prstGeom prst="rect">
            <a:avLst/>
          </a:prstGeom>
          <a:noFill/>
        </p:spPr>
        <p:txBody>
          <a:bodyPr wrap="square" tIns="91440" bIns="91440" numCol="1" spcCol="45720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  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14782801" y="38862002"/>
            <a:ext cx="32136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References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371600" y="7086600"/>
            <a:ext cx="12344400" cy="627864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371600" y="6056045"/>
            <a:ext cx="12344400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Abstract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4630400" y="6934200"/>
            <a:ext cx="12344400" cy="775596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71600" y="14057045"/>
            <a:ext cx="12344400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371600" y="27531059"/>
            <a:ext cx="12344400" cy="1021818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71600" y="26477645"/>
            <a:ext cx="12344400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 and Materials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14630400" y="22860000"/>
            <a:ext cx="12344400" cy="824841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630400" y="22065901"/>
            <a:ext cx="12344400" cy="7964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14630400" y="32766000"/>
            <a:ext cx="12344400" cy="480131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630400" y="31925943"/>
            <a:ext cx="12344400" cy="7964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371600" y="15087600"/>
            <a:ext cx="12344400" cy="107106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  <a:p>
            <a:pPr eaLnBrk="1" hangingPunct="1"/>
            <a:endParaRPr lang="en-US" sz="3200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630400" y="6094143"/>
            <a:ext cx="12344400" cy="7964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494841816"/>
              </p:ext>
            </p:extLst>
          </p:nvPr>
        </p:nvGraphicFramePr>
        <p:xfrm>
          <a:off x="14630401" y="15123854"/>
          <a:ext cx="12344399" cy="5205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" name="Text Box 180"/>
          <p:cNvSpPr txBox="1">
            <a:spLocks noChangeArrowheads="1"/>
          </p:cNvSpPr>
          <p:nvPr/>
        </p:nvSpPr>
        <p:spPr bwMode="auto">
          <a:xfrm>
            <a:off x="14630401" y="21177279"/>
            <a:ext cx="123443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รูปที่ </a:t>
            </a:r>
            <a:r>
              <a:rPr lang="en-US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………………………………….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16608A-48BF-A1DB-1244-BD1820BC731B}"/>
              </a:ext>
            </a:extLst>
          </p:cNvPr>
          <p:cNvSpPr/>
          <p:nvPr/>
        </p:nvSpPr>
        <p:spPr>
          <a:xfrm>
            <a:off x="22763790" y="876061"/>
            <a:ext cx="4443242" cy="29336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105400" y="1960364"/>
            <a:ext cx="18821400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457200" rIns="182880" bIns="45720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80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0" y="4247912"/>
            <a:ext cx="28346400" cy="1150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82880" rIns="182880" bIns="18288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400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Authors and Affiliations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200" y="40345786"/>
            <a:ext cx="14173200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&lt;your name&gt;</a:t>
            </a:r>
          </a:p>
          <a:p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&lt;your organization&gt;</a:t>
            </a:r>
          </a:p>
          <a:p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Email:</a:t>
            </a:r>
          </a:p>
          <a:p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Website:</a:t>
            </a:r>
          </a:p>
          <a:p>
            <a:r>
              <a:rPr lang="en-US" sz="4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Phone: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8200" y="39157067"/>
            <a:ext cx="26386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Contact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16608A-48BF-A1DB-1244-BD1820BC731B}"/>
              </a:ext>
            </a:extLst>
          </p:cNvPr>
          <p:cNvSpPr/>
          <p:nvPr/>
        </p:nvSpPr>
        <p:spPr>
          <a:xfrm>
            <a:off x="22763790" y="879635"/>
            <a:ext cx="4592010" cy="27779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/>
              <a:t>Your Logo</a:t>
            </a:r>
          </a:p>
        </p:txBody>
      </p:sp>
      <p:sp>
        <p:nvSpPr>
          <p:cNvPr id="2" name="Text Box 122">
            <a:extLst>
              <a:ext uri="{FF2B5EF4-FFF2-40B4-BE49-F238E27FC236}">
                <a16:creationId xmlns:a16="http://schemas.microsoft.com/office/drawing/2014/main" id="{2E36DB15-A506-753C-9CA7-52C42C584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1860" y="18490556"/>
            <a:ext cx="21630360" cy="2693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457200" rIns="182880" bIns="45720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Design You Own</a:t>
            </a:r>
          </a:p>
        </p:txBody>
      </p:sp>
    </p:spTree>
    <p:extLst>
      <p:ext uri="{BB962C8B-B14F-4D97-AF65-F5344CB8AC3E}">
        <p14:creationId xmlns:p14="http://schemas.microsoft.com/office/powerpoint/2010/main" val="357477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70</Words>
  <Application>Microsoft Office PowerPoint</Application>
  <PresentationFormat>Custom</PresentationFormat>
  <Paragraphs>118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TH Sarabun New</vt:lpstr>
      <vt:lpstr>Office Theme</vt:lpstr>
      <vt:lpstr>PowerPoint Presentation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48x36</dc:title>
  <dc:creator>Jay Larson</dc:creator>
  <dc:description>Quality poster printing
www.genigraphics.com
1-800-790-4001</dc:description>
  <cp:lastModifiedBy>Manote Tonsing</cp:lastModifiedBy>
  <cp:revision>68</cp:revision>
  <cp:lastPrinted>2013-02-12T02:21:55Z</cp:lastPrinted>
  <dcterms:created xsi:type="dcterms:W3CDTF">2013-02-10T21:14:48Z</dcterms:created>
  <dcterms:modified xsi:type="dcterms:W3CDTF">2023-03-23T09:09:48Z</dcterms:modified>
</cp:coreProperties>
</file>